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8" autoAdjust="0"/>
    <p:restoredTop sz="95329"/>
  </p:normalViewPr>
  <p:slideViewPr>
    <p:cSldViewPr snapToGrid="0">
      <p:cViewPr varScale="1">
        <p:scale>
          <a:sx n="89" d="100"/>
          <a:sy n="89" d="100"/>
        </p:scale>
        <p:origin x="84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29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F6FD20-0E8C-3701-0237-188725B440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8FEE2D-9DAA-8027-F7C5-C647294CB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25C49-346E-4046-AFD0-E9EC5DF37E52}" type="datetimeFigureOut">
              <a:rPr lang="en-LV" smtClean="0"/>
              <a:t>10/14/2024</a:t>
            </a:fld>
            <a:endParaRPr lang="en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01847-AB0C-FBFD-AF9D-55D492A31D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F0C2B-4553-51AC-0351-F5802B1038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45C0D-5EEC-7044-9C16-751228F1A68D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813817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CEE79D9-8E5D-08D4-12A5-2399F473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66218"/>
            <a:ext cx="87299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spc="0" dirty="0"/>
              <a:t>PREZENT</a:t>
            </a:r>
            <a:r>
              <a:rPr lang="lv-LV" sz="4400" b="1" spc="0" dirty="0"/>
              <a:t>ĀCIJAS </a:t>
            </a:r>
            <a:br>
              <a:rPr lang="lv-LV" sz="4400" b="1" spc="0" dirty="0"/>
            </a:br>
            <a:r>
              <a:rPr lang="lv-LV" sz="4400" b="1" spc="0" dirty="0"/>
              <a:t>VIRSRAKSTS</a:t>
            </a:r>
            <a:endParaRPr lang="en-LV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2146F60-2BE9-CBE8-D1DD-16D2709BD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5504329"/>
            <a:ext cx="8729954" cy="756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lv-LV" dirty="0"/>
              <a:t>Autors  </a:t>
            </a:r>
          </a:p>
          <a:p>
            <a:r>
              <a:rPr lang="lv-LV" dirty="0"/>
              <a:t>Vieta / Datums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00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F816-4FAF-8E2C-2EB0-3EC3FDA636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1318" y="638269"/>
            <a:ext cx="3603811" cy="670578"/>
          </a:xfrm>
        </p:spPr>
        <p:txBody>
          <a:bodyPr anchor="b">
            <a:normAutofit/>
          </a:bodyPr>
          <a:lstStyle>
            <a:lvl1pPr algn="l">
              <a:defRPr sz="3600" b="0" spc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lv-LV" dirty="0">
                <a:solidFill>
                  <a:srgbClr val="00ACE9"/>
                </a:solidFill>
              </a:rPr>
              <a:t>Slaida virsraksts</a:t>
            </a:r>
            <a:endParaRPr lang="en-LV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450038-EF68-7252-E499-B5BD2951F9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54689" y="0"/>
            <a:ext cx="4571999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24417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F454775-8FBA-B9FD-3205-84D34F63D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52" y="2766218"/>
            <a:ext cx="87299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sz="4400" b="1" spc="0" dirty="0"/>
              <a:t>JAUNS</a:t>
            </a:r>
            <a:br>
              <a:rPr lang="lv-LV" sz="4400" b="1" spc="0" dirty="0"/>
            </a:br>
            <a:r>
              <a:rPr lang="lv-LV" sz="4400" b="1" spc="0" dirty="0"/>
              <a:t>APAKŠVIRSRAKSTS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201862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6D1C5B-F98B-2D3E-F063-3845052CB6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58118" y="1799548"/>
            <a:ext cx="4195389" cy="32589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V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93A6A3-13FB-47B0-F260-235B0FF35C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1318" y="638269"/>
            <a:ext cx="3603811" cy="670578"/>
          </a:xfrm>
        </p:spPr>
        <p:txBody>
          <a:bodyPr anchor="b">
            <a:normAutofit/>
          </a:bodyPr>
          <a:lstStyle>
            <a:lvl1pPr algn="l">
              <a:defRPr sz="3600" b="0" spc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lv-LV" dirty="0">
                <a:solidFill>
                  <a:srgbClr val="00ACE9"/>
                </a:solidFill>
              </a:rPr>
              <a:t>Slaida virsraksts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00432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9A4DB-D9E6-BF0D-C29D-9D784A6B1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004815"/>
            <a:ext cx="6019799" cy="41721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V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F59F8D-5C64-D4AB-E815-406CA7A832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1318" y="638269"/>
            <a:ext cx="3603811" cy="670578"/>
          </a:xfrm>
        </p:spPr>
        <p:txBody>
          <a:bodyPr anchor="b">
            <a:normAutofit/>
          </a:bodyPr>
          <a:lstStyle>
            <a:lvl1pPr algn="l">
              <a:defRPr sz="3600" b="0" spc="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lv-LV" dirty="0">
                <a:solidFill>
                  <a:srgbClr val="00ACE9"/>
                </a:solidFill>
              </a:rPr>
              <a:t>Slaida virsraksts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42243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024AC-98FD-68F9-3B29-0EEA3FC13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542364"/>
            <a:ext cx="10273553" cy="57732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857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07BDC-F273-DFBC-7518-553859B77C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52" y="2766218"/>
            <a:ext cx="7529538" cy="1325563"/>
          </a:xfrm>
        </p:spPr>
        <p:txBody>
          <a:bodyPr/>
          <a:lstStyle>
            <a:lvl1pPr>
              <a:defRPr spc="0"/>
            </a:lvl1pPr>
          </a:lstStyle>
          <a:p>
            <a:r>
              <a:rPr lang="en-GB" dirty="0"/>
              <a:t>PALDIES/</a:t>
            </a:r>
            <a:br>
              <a:rPr lang="en-GB" dirty="0"/>
            </a:br>
            <a:r>
              <a:rPr lang="en-GB" dirty="0"/>
              <a:t>NOSLĒGUMA SLAIDS</a:t>
            </a:r>
            <a:endParaRPr lang="en-LV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3EB676E-4E46-32D8-0041-618BAC323B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9552" y="5287434"/>
            <a:ext cx="7529538" cy="864096"/>
          </a:xfrm>
        </p:spPr>
        <p:txBody>
          <a:bodyPr>
            <a:normAutofit/>
          </a:bodyPr>
          <a:lstStyle/>
          <a:p>
            <a:r>
              <a:rPr lang="lv-LV" dirty="0"/>
              <a:t>Vieta papildus informācijai – </a:t>
            </a:r>
          </a:p>
          <a:p>
            <a:r>
              <a:rPr lang="lv-LV" dirty="0"/>
              <a:t>kontakti, mājaslapas adrese utt.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2930D3-E468-39DC-BA2F-1D85441B6268}"/>
              </a:ext>
            </a:extLst>
          </p:cNvPr>
          <p:cNvSpPr txBox="1"/>
          <p:nvPr userDrawn="1"/>
        </p:nvSpPr>
        <p:spPr>
          <a:xfrm>
            <a:off x="8139953" y="7368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67720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89BC31-84CC-6493-27A5-0BD04326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766218"/>
            <a:ext cx="87299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spc="0" dirty="0"/>
              <a:t>PREZENT</a:t>
            </a:r>
            <a:r>
              <a:rPr lang="lv-LV" sz="4400" b="1" spc="0" dirty="0"/>
              <a:t>ĀCIJAS </a:t>
            </a:r>
            <a:br>
              <a:rPr lang="lv-LV" sz="4400" b="1" spc="0" dirty="0"/>
            </a:br>
            <a:r>
              <a:rPr lang="lv-LV" sz="4400" b="1" spc="0" dirty="0"/>
              <a:t>VIRSRAKSTS</a:t>
            </a:r>
            <a:endParaRPr lang="en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B2469-5D65-1326-83C8-B31E635A6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552" y="5504329"/>
            <a:ext cx="8729954" cy="756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lv-LV" dirty="0"/>
              <a:t>Autors  </a:t>
            </a:r>
          </a:p>
          <a:p>
            <a:r>
              <a:rPr lang="lv-LV" dirty="0"/>
              <a:t>Vieta / Datums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6928A-6627-FA95-90FE-38599574A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318" y="2886421"/>
            <a:ext cx="8630107" cy="1085157"/>
          </a:xfrm>
        </p:spPr>
        <p:txBody>
          <a:bodyPr>
            <a:noAutofit/>
          </a:bodyPr>
          <a:lstStyle/>
          <a:p>
            <a:r>
              <a:rPr lang="en-GB" sz="4400" spc="0" dirty="0"/>
              <a:t>TITLE OF THE </a:t>
            </a:r>
            <a:br>
              <a:rPr lang="lv-LV" sz="4400" spc="0" dirty="0"/>
            </a:br>
            <a:r>
              <a:rPr lang="en-GB" sz="4400" spc="0" dirty="0"/>
              <a:t>PRESENTATION</a:t>
            </a:r>
            <a:endParaRPr lang="en-LV" sz="4400" spc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CDDC2-ABAC-B383-39E2-C31BD538747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81318" y="5502729"/>
            <a:ext cx="9144000" cy="717002"/>
          </a:xfrm>
        </p:spPr>
        <p:txBody>
          <a:bodyPr>
            <a:noAutofit/>
          </a:bodyPr>
          <a:lstStyle/>
          <a:p>
            <a:r>
              <a:rPr lang="lv-LV" dirty="0" err="1"/>
              <a:t>Author</a:t>
            </a:r>
            <a:endParaRPr lang="en-LV" dirty="0"/>
          </a:p>
          <a:p>
            <a:r>
              <a:rPr lang="lv-LV" dirty="0" err="1"/>
              <a:t>Location</a:t>
            </a:r>
            <a:r>
              <a:rPr lang="en-LV" dirty="0"/>
              <a:t> / Da</a:t>
            </a:r>
            <a:r>
              <a:rPr lang="lv-LV" dirty="0"/>
              <a:t>te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83190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559E-8E02-8441-B211-FC9B8074D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err="1"/>
              <a:t>Slide</a:t>
            </a:r>
            <a:r>
              <a:rPr lang="lv-LV" dirty="0"/>
              <a:t> </a:t>
            </a:r>
            <a:r>
              <a:rPr lang="lv-LV" dirty="0" err="1"/>
              <a:t>title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AEC1B-9502-D5A8-0D57-3E604D3847E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F8353-5EC5-3F4B-DF4A-CADB090A564C}"/>
              </a:ext>
            </a:extLst>
          </p:cNvPr>
          <p:cNvSpPr txBox="1"/>
          <p:nvPr/>
        </p:nvSpPr>
        <p:spPr>
          <a:xfrm>
            <a:off x="681318" y="5388734"/>
            <a:ext cx="4052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Space for slide content.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The recommended width of the text field is one third of the width of the slide.</a:t>
            </a:r>
            <a:endParaRPr lang="lv-LV" sz="1800" dirty="0"/>
          </a:p>
        </p:txBody>
      </p:sp>
    </p:spTree>
    <p:extLst>
      <p:ext uri="{BB962C8B-B14F-4D97-AF65-F5344CB8AC3E}">
        <p14:creationId xmlns:p14="http://schemas.microsoft.com/office/powerpoint/2010/main" val="69558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754A8-EA3C-B174-B5AF-5A483E6C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spc="0" dirty="0"/>
              <a:t>NEW SUBTITLE</a:t>
            </a:r>
            <a:endParaRPr lang="en-LV" sz="4400" spc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99CE72-17BA-3073-EDCF-7D8F43D6B96A}"/>
              </a:ext>
            </a:extLst>
          </p:cNvPr>
          <p:cNvSpPr txBox="1"/>
          <p:nvPr/>
        </p:nvSpPr>
        <p:spPr>
          <a:xfrm>
            <a:off x="539552" y="4235216"/>
            <a:ext cx="5897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500" spc="0" baseline="0" dirty="0">
                <a:solidFill>
                  <a:schemeClr val="bg1"/>
                </a:solidFill>
              </a:rPr>
              <a:t>Add</a:t>
            </a:r>
            <a:r>
              <a:rPr lang="lv-LV" sz="2000" kern="500" spc="0" baseline="0" dirty="0" err="1">
                <a:solidFill>
                  <a:schemeClr val="bg1"/>
                </a:solidFill>
              </a:rPr>
              <a:t>ition</a:t>
            </a:r>
            <a:r>
              <a:rPr lang="en-US" sz="2000" kern="500" spc="0" baseline="0" dirty="0">
                <a:solidFill>
                  <a:schemeClr val="bg1"/>
                </a:solidFill>
              </a:rPr>
              <a:t> to title if required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286570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845602-B0E6-93CC-7130-E33EA21B239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96BBE4-B4FF-D314-D33C-97A5BF20A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318" y="638269"/>
            <a:ext cx="3890682" cy="670578"/>
          </a:xfrm>
        </p:spPr>
        <p:txBody>
          <a:bodyPr/>
          <a:lstStyle/>
          <a:p>
            <a:r>
              <a:rPr lang="lv-LV" dirty="0" err="1"/>
              <a:t>Slide</a:t>
            </a:r>
            <a:r>
              <a:rPr lang="lv-LV" dirty="0"/>
              <a:t> </a:t>
            </a:r>
            <a:r>
              <a:rPr lang="lv-LV" dirty="0" err="1"/>
              <a:t>title</a:t>
            </a:r>
            <a:endParaRPr lang="en-LV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619A7F-BBC7-3EF2-96B3-78132FBF16E8}"/>
              </a:ext>
            </a:extLst>
          </p:cNvPr>
          <p:cNvSpPr txBox="1"/>
          <p:nvPr/>
        </p:nvSpPr>
        <p:spPr>
          <a:xfrm>
            <a:off x="681318" y="5058451"/>
            <a:ext cx="405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Text on this or the other side.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29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C64753-0264-187F-98B3-D53B0AE83E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2588AB-4AAC-96E4-1B62-AB6AECF866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err="1"/>
              <a:t>Slide</a:t>
            </a:r>
            <a:r>
              <a:rPr lang="lv-LV" dirty="0"/>
              <a:t> </a:t>
            </a:r>
            <a:r>
              <a:rPr lang="lv-LV" dirty="0" err="1"/>
              <a:t>title</a:t>
            </a:r>
            <a:endParaRPr lang="en-LV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EAA6B-7E6D-6F43-E06C-0A28D9BC0D11}"/>
              </a:ext>
            </a:extLst>
          </p:cNvPr>
          <p:cNvSpPr txBox="1"/>
          <p:nvPr/>
        </p:nvSpPr>
        <p:spPr>
          <a:xfrm>
            <a:off x="681318" y="5058451"/>
            <a:ext cx="405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Text on this or the other side.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1916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5AB124-C905-2F84-285A-B0623E87C7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408968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56B25-410C-1E4E-A5CD-8D4AB61FE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YOU/ </a:t>
            </a:r>
            <a:br>
              <a:rPr lang="lv-LV" dirty="0"/>
            </a:br>
            <a:r>
              <a:rPr lang="en-GB" dirty="0"/>
              <a:t>CLOSING SLIDE</a:t>
            </a: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104E8-F019-F743-1BB3-983212CC4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5383368"/>
            <a:ext cx="7529538" cy="768161"/>
          </a:xfrm>
        </p:spPr>
        <p:txBody>
          <a:bodyPr/>
          <a:lstStyle/>
          <a:p>
            <a:r>
              <a:rPr lang="en-US" dirty="0"/>
              <a:t>Space for additional information –</a:t>
            </a:r>
          </a:p>
          <a:p>
            <a:r>
              <a:rPr lang="en-US" dirty="0"/>
              <a:t>Contacts, </a:t>
            </a:r>
            <a:r>
              <a:rPr lang="lv-LV" dirty="0"/>
              <a:t>W</a:t>
            </a:r>
            <a:r>
              <a:rPr lang="en-US" dirty="0" err="1"/>
              <a:t>ebsite</a:t>
            </a:r>
            <a:r>
              <a:rPr lang="en-US" dirty="0"/>
              <a:t> address, etc.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2919381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3773B9"/>
      </a:dk2>
      <a:lt2>
        <a:srgbClr val="E7E6E6"/>
      </a:lt2>
      <a:accent1>
        <a:srgbClr val="205377"/>
      </a:accent1>
      <a:accent2>
        <a:srgbClr val="F7934F"/>
      </a:accent2>
      <a:accent3>
        <a:srgbClr val="65BD60"/>
      </a:accent3>
      <a:accent4>
        <a:srgbClr val="00AAE7"/>
      </a:accent4>
      <a:accent5>
        <a:srgbClr val="8078B6"/>
      </a:accent5>
      <a:accent6>
        <a:srgbClr val="FAED3C"/>
      </a:accent6>
      <a:hlink>
        <a:srgbClr val="3873B9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7E2AF73-8FB5-0D48-A97E-D121060DA838}" vid="{17F5CB91-3DB5-2743-B62D-0FFE97AC1C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TURIBA_Presentation</Template>
  <TotalTime>30</TotalTime>
  <Words>81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TITLE OF THE  PRESENTATION</vt:lpstr>
      <vt:lpstr>Slide title</vt:lpstr>
      <vt:lpstr>NEW SUBTITLE</vt:lpstr>
      <vt:lpstr>Slide title</vt:lpstr>
      <vt:lpstr>Slide title</vt:lpstr>
      <vt:lpstr>PowerPoint Presentation</vt:lpstr>
      <vt:lpstr>THANK YOU/  CLOSING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Arturs Potjomkins</cp:lastModifiedBy>
  <cp:revision>6</cp:revision>
  <dcterms:created xsi:type="dcterms:W3CDTF">2024-07-02T12:37:58Z</dcterms:created>
  <dcterms:modified xsi:type="dcterms:W3CDTF">2024-10-14T13:50:46Z</dcterms:modified>
</cp:coreProperties>
</file>