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5329"/>
  </p:normalViewPr>
  <p:slideViewPr>
    <p:cSldViewPr snapToGrid="0">
      <p:cViewPr varScale="1">
        <p:scale>
          <a:sx n="78" d="100"/>
          <a:sy n="78" d="100"/>
        </p:scale>
        <p:origin x="20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F6FD20-0E8C-3701-0237-188725B44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FEE2D-9DAA-8027-F7C5-C647294CB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5C49-346E-4046-AFD0-E9EC5DF37E52}" type="datetimeFigureOut">
              <a:rPr lang="en-LV" smtClean="0"/>
              <a:t>02/07/2024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01847-AB0C-FBFD-AF9D-55D492A31D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F0C2B-4553-51AC-0351-F5802B103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5C0D-5EEC-7044-9C16-751228F1A68D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1381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CEE79D9-8E5D-08D4-12A5-2399F473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0" dirty="0"/>
              <a:t>PREZENT</a:t>
            </a:r>
            <a:r>
              <a:rPr lang="lv-LV" sz="4400" b="1" spc="0" dirty="0"/>
              <a:t>ĀCIJAS </a:t>
            </a:r>
            <a:br>
              <a:rPr lang="lv-LV" sz="4400" b="1" spc="0" dirty="0"/>
            </a:br>
            <a:r>
              <a:rPr lang="lv-LV" sz="4400" b="1" spc="0" dirty="0"/>
              <a:t>VIRSRAKSTS</a:t>
            </a:r>
            <a:endParaRPr lang="en-LV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146F60-2BE9-CBE8-D1DD-16D2709B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504329"/>
            <a:ext cx="8729954" cy="75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Autors  </a:t>
            </a:r>
          </a:p>
          <a:p>
            <a:r>
              <a:rPr lang="lv-LV" dirty="0"/>
              <a:t>Vieta / Datums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F816-4FAF-8E2C-2EB0-3EC3FDA63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450038-EF68-7252-E499-B5BD2951F9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4689" y="0"/>
            <a:ext cx="4571999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441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454775-8FBA-B9FD-3205-84D34F63D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4400" b="1" spc="0" dirty="0"/>
              <a:t>JAUNS</a:t>
            </a:r>
            <a:br>
              <a:rPr lang="lv-LV" sz="4400" b="1" spc="0" dirty="0"/>
            </a:br>
            <a:r>
              <a:rPr lang="lv-LV" sz="4400" b="1" spc="0" dirty="0"/>
              <a:t>APAKŠVIRSRAKSTS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01862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6D1C5B-F98B-2D3E-F063-3845052CB6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8118" y="1799548"/>
            <a:ext cx="4195389" cy="3258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93A6A3-13FB-47B0-F260-235B0FF35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0043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A4DB-D9E6-BF0D-C29D-9D784A6B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04815"/>
            <a:ext cx="6019799" cy="41721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F59F8D-5C64-D4AB-E815-406CA7A83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224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024AC-98FD-68F9-3B29-0EEA3FC1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42364"/>
            <a:ext cx="10273553" cy="5773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57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7BDC-F273-DFBC-7518-553859B77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766218"/>
            <a:ext cx="7529538" cy="1325563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dirty="0"/>
              <a:t>PALDIES/</a:t>
            </a:r>
            <a:br>
              <a:rPr lang="en-GB" dirty="0"/>
            </a:br>
            <a:r>
              <a:rPr lang="en-GB" dirty="0"/>
              <a:t>NOSLĒGUMA SLAIDS</a:t>
            </a:r>
            <a:endParaRPr lang="en-LV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EB676E-4E46-32D8-0041-618BAC323B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552" y="5287434"/>
            <a:ext cx="7529538" cy="864096"/>
          </a:xfrm>
        </p:spPr>
        <p:txBody>
          <a:bodyPr>
            <a:normAutofit/>
          </a:bodyPr>
          <a:lstStyle/>
          <a:p>
            <a:r>
              <a:rPr lang="lv-LV" dirty="0"/>
              <a:t>Vieta papildus informācijai – </a:t>
            </a:r>
          </a:p>
          <a:p>
            <a:r>
              <a:rPr lang="lv-LV" dirty="0"/>
              <a:t>kontakti, mājaslapas adrese utt.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930D3-E468-39DC-BA2F-1D85441B6268}"/>
              </a:ext>
            </a:extLst>
          </p:cNvPr>
          <p:cNvSpPr txBox="1"/>
          <p:nvPr userDrawn="1"/>
        </p:nvSpPr>
        <p:spPr>
          <a:xfrm>
            <a:off x="8139953" y="736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772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9BC31-84CC-6493-27A5-0BD04326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0" dirty="0"/>
              <a:t>PREZENT</a:t>
            </a:r>
            <a:r>
              <a:rPr lang="lv-LV" sz="4400" b="1" spc="0" dirty="0"/>
              <a:t>ĀCIJAS </a:t>
            </a:r>
            <a:br>
              <a:rPr lang="lv-LV" sz="4400" b="1" spc="0" dirty="0"/>
            </a:br>
            <a:r>
              <a:rPr lang="lv-LV" sz="4400" b="1" spc="0" dirty="0"/>
              <a:t>VIRSRAKSTS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B2469-5D65-1326-83C8-B31E635A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5504329"/>
            <a:ext cx="8729954" cy="75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Autors  </a:t>
            </a:r>
          </a:p>
          <a:p>
            <a:r>
              <a:rPr lang="lv-LV" dirty="0"/>
              <a:t>Vieta / Datums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928A-6627-FA95-90FE-38599574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18" y="2886421"/>
            <a:ext cx="8630107" cy="1085157"/>
          </a:xfrm>
        </p:spPr>
        <p:txBody>
          <a:bodyPr>
            <a:noAutofit/>
          </a:bodyPr>
          <a:lstStyle/>
          <a:p>
            <a:r>
              <a:rPr lang="en-GB" sz="4400" spc="0" dirty="0"/>
              <a:t>P</a:t>
            </a:r>
            <a:r>
              <a:rPr lang="en-LV" sz="4400" spc="0" dirty="0"/>
              <a:t>REZENTĀCIJAS </a:t>
            </a:r>
            <a:br>
              <a:rPr lang="en-LV" sz="4400" spc="0" dirty="0"/>
            </a:br>
            <a:r>
              <a:rPr lang="en-LV" sz="4400" spc="0" dirty="0"/>
              <a:t>VIRSRAKSTS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CDDC2-ABAC-B383-39E2-C31BD53874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1318" y="5502729"/>
            <a:ext cx="9144000" cy="717002"/>
          </a:xfrm>
        </p:spPr>
        <p:txBody>
          <a:bodyPr>
            <a:noAutofit/>
          </a:bodyPr>
          <a:lstStyle/>
          <a:p>
            <a:r>
              <a:rPr lang="en-LV" dirty="0"/>
              <a:t>Autors</a:t>
            </a:r>
          </a:p>
          <a:p>
            <a:r>
              <a:rPr lang="en-LV" dirty="0"/>
              <a:t>Vieta / Datums</a:t>
            </a:r>
          </a:p>
        </p:txBody>
      </p:sp>
    </p:spTree>
    <p:extLst>
      <p:ext uri="{BB962C8B-B14F-4D97-AF65-F5344CB8AC3E}">
        <p14:creationId xmlns:p14="http://schemas.microsoft.com/office/powerpoint/2010/main" val="18319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559E-8E02-8441-B211-FC9B8074D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V" dirty="0"/>
              <a:t>Slaida 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EC1B-9502-D5A8-0D57-3E604D3847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F8353-5EC5-3F4B-DF4A-CADB090A564C}"/>
              </a:ext>
            </a:extLst>
          </p:cNvPr>
          <p:cNvSpPr txBox="1"/>
          <p:nvPr/>
        </p:nvSpPr>
        <p:spPr>
          <a:xfrm>
            <a:off x="681318" y="5388734"/>
            <a:ext cx="4052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800" dirty="0"/>
              <a:t>Vieta slaida saturam.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800" dirty="0"/>
              <a:t>Ieteicamais teksta lauka platums – viena trešdaļa no slaida platuma. </a:t>
            </a:r>
          </a:p>
        </p:txBody>
      </p:sp>
    </p:spTree>
    <p:extLst>
      <p:ext uri="{BB962C8B-B14F-4D97-AF65-F5344CB8AC3E}">
        <p14:creationId xmlns:p14="http://schemas.microsoft.com/office/powerpoint/2010/main" val="6955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54A8-EA3C-B174-B5AF-5A483E6C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spc="0" dirty="0"/>
              <a:t>J</a:t>
            </a:r>
            <a:r>
              <a:rPr lang="en-LV" sz="4400" spc="0" dirty="0"/>
              <a:t>AUNS </a:t>
            </a:r>
            <a:br>
              <a:rPr lang="en-LV" sz="4400" spc="0" dirty="0"/>
            </a:br>
            <a:r>
              <a:rPr lang="en-LV" sz="4400" spc="0" dirty="0"/>
              <a:t>APAKŠVIRSRAKSTS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9CE72-17BA-3073-EDCF-7D8F43D6B96A}"/>
              </a:ext>
            </a:extLst>
          </p:cNvPr>
          <p:cNvSpPr txBox="1"/>
          <p:nvPr/>
        </p:nvSpPr>
        <p:spPr>
          <a:xfrm>
            <a:off x="539552" y="4235216"/>
            <a:ext cx="58971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kern="500" spc="0" baseline="0" dirty="0">
                <a:solidFill>
                  <a:schemeClr val="bg1"/>
                </a:solidFill>
              </a:rPr>
              <a:t>Virsraksta papildinājums, ja nepieciešams</a:t>
            </a:r>
            <a:endParaRPr lang="en-US" sz="2000" kern="500" spc="0" baseline="0" dirty="0">
              <a:solidFill>
                <a:schemeClr val="bg1"/>
              </a:solidFill>
            </a:endParaRP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6570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845602-B0E6-93CC-7130-E33EA21B23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6BBE4-B4FF-D314-D33C-97A5BF20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18" y="638269"/>
            <a:ext cx="3890682" cy="670578"/>
          </a:xfrm>
        </p:spPr>
        <p:txBody>
          <a:bodyPr/>
          <a:lstStyle/>
          <a:p>
            <a:r>
              <a:rPr lang="en-LV" dirty="0"/>
              <a:t>Slaida virsraksts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19A7F-BBC7-3EF2-96B3-78132FBF16E8}"/>
              </a:ext>
            </a:extLst>
          </p:cNvPr>
          <p:cNvSpPr txBox="1"/>
          <p:nvPr/>
        </p:nvSpPr>
        <p:spPr>
          <a:xfrm>
            <a:off x="681318" y="5058451"/>
            <a:ext cx="405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Teksts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šajā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vai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otrā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pusē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Lorem ipsum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Mauris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porta,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nibh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 vestibulum dictum.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64753-0264-187F-98B3-D53B0AE83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588AB-4AAC-96E4-1B62-AB6AECF86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V" dirty="0"/>
              <a:t>Slaida virsraksts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EAA6B-7E6D-6F43-E06C-0A28D9BC0D11}"/>
              </a:ext>
            </a:extLst>
          </p:cNvPr>
          <p:cNvSpPr txBox="1"/>
          <p:nvPr/>
        </p:nvSpPr>
        <p:spPr>
          <a:xfrm>
            <a:off x="681318" y="5058451"/>
            <a:ext cx="405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Teksts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šajā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vai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otrā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pusē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Lorem ipsum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dolor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sit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amet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elit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Mauris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porta,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nibh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 vestibulum dictum.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AB124-C905-2F84-285A-B0623E87C7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0896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6B25-410C-1E4E-A5CD-8D4AB61F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LV" dirty="0"/>
              <a:t>ALDIES/</a:t>
            </a:r>
            <a:br>
              <a:rPr lang="en-LV" dirty="0"/>
            </a:br>
            <a:r>
              <a:rPr lang="en-GB" dirty="0"/>
              <a:t>N</a:t>
            </a:r>
            <a:r>
              <a:rPr lang="en-LV" dirty="0"/>
              <a:t>OSLĒGUMA SLAIDS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104E8-F019-F743-1BB3-983212CC4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5383368"/>
            <a:ext cx="7529538" cy="768161"/>
          </a:xfrm>
        </p:spPr>
        <p:txBody>
          <a:bodyPr/>
          <a:lstStyle/>
          <a:p>
            <a:r>
              <a:rPr lang="en-LV" dirty="0"/>
              <a:t>Vieta papildus informācijai –</a:t>
            </a:r>
          </a:p>
          <a:p>
            <a:r>
              <a:rPr lang="en-GB" dirty="0"/>
              <a:t>K</a:t>
            </a:r>
            <a:r>
              <a:rPr lang="en-LV" dirty="0"/>
              <a:t>ontakti, mājaslapas adrese utt.</a:t>
            </a:r>
          </a:p>
        </p:txBody>
      </p:sp>
    </p:spTree>
    <p:extLst>
      <p:ext uri="{BB962C8B-B14F-4D97-AF65-F5344CB8AC3E}">
        <p14:creationId xmlns:p14="http://schemas.microsoft.com/office/powerpoint/2010/main" val="29193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773B9"/>
      </a:dk2>
      <a:lt2>
        <a:srgbClr val="E7E6E6"/>
      </a:lt2>
      <a:accent1>
        <a:srgbClr val="205377"/>
      </a:accent1>
      <a:accent2>
        <a:srgbClr val="F7934F"/>
      </a:accent2>
      <a:accent3>
        <a:srgbClr val="65BD60"/>
      </a:accent3>
      <a:accent4>
        <a:srgbClr val="00AAE7"/>
      </a:accent4>
      <a:accent5>
        <a:srgbClr val="8078B6"/>
      </a:accent5>
      <a:accent6>
        <a:srgbClr val="FAED3C"/>
      </a:accent6>
      <a:hlink>
        <a:srgbClr val="3873B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7E2AF73-8FB5-0D48-A97E-D121060DA838}" vid="{17F5CB91-3DB5-2743-B62D-0FFE97AC1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TURIBA_Presentation</Template>
  <TotalTime>21</TotalTime>
  <Words>104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PREZENTĀCIJAS  VIRSRAKSTS</vt:lpstr>
      <vt:lpstr>Slaida virsraksts</vt:lpstr>
      <vt:lpstr>JAUNS  APAKŠVIRSRAKSTS</vt:lpstr>
      <vt:lpstr>Slaida virsraksts</vt:lpstr>
      <vt:lpstr>Slaida virsraksts</vt:lpstr>
      <vt:lpstr>PowerPoint Presentation</vt:lpstr>
      <vt:lpstr>PALDIES/ NOSLĒGUMA SLAIDS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Inga Rušmane</cp:lastModifiedBy>
  <cp:revision>4</cp:revision>
  <dcterms:created xsi:type="dcterms:W3CDTF">2024-07-02T12:37:58Z</dcterms:created>
  <dcterms:modified xsi:type="dcterms:W3CDTF">2024-07-02T13:31:32Z</dcterms:modified>
</cp:coreProperties>
</file>