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43"/>
  </p:normalViewPr>
  <p:slideViewPr>
    <p:cSldViewPr snapToGrid="0">
      <p:cViewPr>
        <p:scale>
          <a:sx n="90" d="100"/>
          <a:sy n="90" d="100"/>
        </p:scale>
        <p:origin x="32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978-B54F-87D2-ACCD448A8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9329824"/>
        <c:axId val="890316224"/>
      </c:scatterChart>
      <c:valAx>
        <c:axId val="1369329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316224"/>
        <c:crosses val="autoZero"/>
        <c:crossBetween val="midCat"/>
      </c:valAx>
      <c:valAx>
        <c:axId val="89031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29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1D77-3FFE-E29A-EA00-718647660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3737" y="3363734"/>
            <a:ext cx="9008918" cy="132202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890C7-3A90-6B36-F14E-166B34ADE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737" y="5209309"/>
            <a:ext cx="9008918" cy="11222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7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AEA1-072A-B09D-3AC6-D4EB7CFC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985058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FB64E-C2B9-D56D-B06F-F26824E12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953491"/>
            <a:ext cx="11180619" cy="42234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2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B65A-65FA-79A9-782B-F60C3F7D6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344" y="2923304"/>
            <a:ext cx="7910945" cy="134288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A303D-C786-1452-5B29-AEB383878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46" y="4641271"/>
            <a:ext cx="7910944" cy="11083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53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D647-0139-917F-8F18-417AF192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982287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E4FD-7EFE-F2BF-11A1-A49A7B7AF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2075011"/>
            <a:ext cx="5562600" cy="4351338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FEC58-489D-E553-5E0F-85E55302A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075011"/>
            <a:ext cx="5562599" cy="4351338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5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342E-BB37-A23F-614F-2BA38367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987829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B98EA-A276-EBA2-AB17-041F350CD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25782"/>
            <a:ext cx="5540375" cy="75940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97EE4-FC78-F42B-DF5F-211A8A6AA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934136"/>
            <a:ext cx="5540375" cy="343564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14587-9250-A768-074C-5BAFB91D5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925782"/>
            <a:ext cx="5540375" cy="75940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EC59-7D2D-1BDC-7C44-5307F4644B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34136"/>
            <a:ext cx="5562600" cy="343564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F593-8E87-91E7-F5FC-1833C7F7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365125"/>
            <a:ext cx="987829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C0D6AF-60A5-E627-42BD-EEC9E3BD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2160589"/>
            <a:ext cx="11277600" cy="485630"/>
          </a:xfrm>
        </p:spPr>
        <p:txBody>
          <a:bodyPr numCol="2" spcCol="274320"/>
          <a:lstStyle>
            <a:lvl1pPr marL="0" indent="0">
              <a:lnSpc>
                <a:spcPct val="100000"/>
              </a:lnSpc>
              <a:buFontTx/>
              <a:buNone/>
              <a:defRPr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C1D2E3-5519-FD56-D7F5-CC2BC093E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881746"/>
            <a:ext cx="11277600" cy="3560330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53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DEFFDB-CEF9-CEE6-BE8B-54A92BD33D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3199" y="2987595"/>
            <a:ext cx="7287926" cy="12714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400" b="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FontTx/>
              <a:buNone/>
              <a:defRPr sz="4400">
                <a:latin typeface="+mj-lt"/>
              </a:defRPr>
            </a:lvl2pPr>
            <a:lvl3pPr marL="914400" indent="0">
              <a:lnSpc>
                <a:spcPct val="100000"/>
              </a:lnSpc>
              <a:buFontTx/>
              <a:buNone/>
              <a:defRPr sz="4400">
                <a:latin typeface="+mj-lt"/>
              </a:defRPr>
            </a:lvl3pPr>
            <a:lvl4pPr marL="1371600" indent="0">
              <a:lnSpc>
                <a:spcPct val="100000"/>
              </a:lnSpc>
              <a:buFontTx/>
              <a:buNone/>
              <a:defRPr sz="4400">
                <a:latin typeface="+mj-lt"/>
              </a:defRPr>
            </a:lvl4pPr>
            <a:lvl5pPr marL="1828800" indent="0">
              <a:lnSpc>
                <a:spcPct val="100000"/>
              </a:lnSpc>
              <a:buFontTx/>
              <a:buNone/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D5E9B0-CC22-316D-421F-112603BA19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4682835"/>
            <a:ext cx="7288212" cy="11222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tx1">
                    <a:alpha val="60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FontTx/>
              <a:buNone/>
              <a:defRPr>
                <a:solidFill>
                  <a:schemeClr val="tx1">
                    <a:alpha val="60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FontTx/>
              <a:buNone/>
              <a:defRPr>
                <a:solidFill>
                  <a:schemeClr val="tx1">
                    <a:alpha val="60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FontTx/>
              <a:buNone/>
              <a:defRPr>
                <a:solidFill>
                  <a:schemeClr val="tx1">
                    <a:alpha val="6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34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4BE8-1A3E-4303-246D-74FCF172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6" y="1884233"/>
            <a:ext cx="4328680" cy="741217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DBDC8-CE7E-6767-9564-562C6CB0A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84233"/>
            <a:ext cx="6565466" cy="454486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31A57-88EE-AE4D-6076-5A24778BB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46" y="2854051"/>
            <a:ext cx="4328680" cy="35829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17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E27F-6947-7062-4D7B-DB68AD0C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6416"/>
            <a:ext cx="4314825" cy="758239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500BD-B6B9-65DA-976C-ABDF325CE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46418"/>
            <a:ext cx="6551612" cy="45820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ECBC8-4C13-7292-722D-5D3A2B05A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812473"/>
            <a:ext cx="4314825" cy="36812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07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7EAAF-3ADD-CF1F-4213-95887F51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4C022-02EA-1778-D134-3C5B370C3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5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F248-1848-34B2-317A-E2AB7BE19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736" y="3235142"/>
            <a:ext cx="5018377" cy="1322028"/>
          </a:xfrm>
        </p:spPr>
        <p:txBody>
          <a:bodyPr>
            <a:normAutofit fontScale="90000"/>
          </a:bodyPr>
          <a:lstStyle/>
          <a:p>
            <a:r>
              <a:rPr lang="en-US" dirty="0"/>
              <a:t>PREZENTĀCIJAS </a:t>
            </a:r>
            <a:br>
              <a:rPr lang="en-US" dirty="0"/>
            </a:br>
            <a:r>
              <a:rPr lang="en-US" dirty="0"/>
              <a:t>NOSAUKUMS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95C7F-13A8-FE17-630E-88BA4AEDFB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US" dirty="0" err="1"/>
              <a:t>Autors</a:t>
            </a:r>
            <a:endParaRPr lang="en-US" dirty="0"/>
          </a:p>
          <a:p>
            <a:r>
              <a:rPr lang="en-US" dirty="0"/>
              <a:t>Vieta / Datums</a:t>
            </a:r>
          </a:p>
        </p:txBody>
      </p:sp>
    </p:spTree>
    <p:extLst>
      <p:ext uri="{BB962C8B-B14F-4D97-AF65-F5344CB8AC3E}">
        <p14:creationId xmlns:p14="http://schemas.microsoft.com/office/powerpoint/2010/main" val="34900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D7979-CD48-2A7C-5879-97FAFDF6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Slaida</a:t>
            </a:r>
            <a:r>
              <a:rPr lang="en-US" dirty="0"/>
              <a:t> </a:t>
            </a:r>
            <a:r>
              <a:rPr lang="en-US" dirty="0" err="1"/>
              <a:t>nosaukums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DC800-A391-3D60-7B87-D1452DC808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dirty="0"/>
              <a:t>APAKŠVIRSRAKSTS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C306B-75E6-C388-FA9A-E81B72463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838882"/>
            <a:ext cx="10372725" cy="3560330"/>
          </a:xfrm>
        </p:spPr>
        <p:txBody>
          <a:bodyPr>
            <a:noAutofit/>
          </a:bodyPr>
          <a:lstStyle/>
          <a:p>
            <a:pPr algn="just"/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Lorem ipsum dolor sit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Donec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suscipit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justo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condimentum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ut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semper ante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faucibus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Nulla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est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dui,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ornare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nec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metus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quis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fringilla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porttitor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est.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Quisque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vel mi sed magna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aliquam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ultrices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eu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sit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est.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Phasellus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ornare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purus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posuere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cursus.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Praesent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sit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ante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nisl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Nulla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sagittis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eleifend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tortor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ut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laoreet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Donec et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iaculis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enim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Aliquam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erat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volutpat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In sed ipsum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velit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/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Etiam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ac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iaculis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risus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sed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tempor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odio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Donec in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pretium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enim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Morbi id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congue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lectus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Sed ac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condimentum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nulla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Nulla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facilisi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Aliquam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commodo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sollicitudin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semper. Maecenas fermentum fermentum pulvinar. Vestibulum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eu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congue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massa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Ut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ultricies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orci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felis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In hac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habitasse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platea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dictumst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 Nam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lacus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sem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vestibulum 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tellus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porttitor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venenatis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augue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 Nunc pharetra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risus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mi,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quis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vulputate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dictum vitae.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Phasellus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ligula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purus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faucibus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vitae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tortor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eget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placerat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accumsan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massa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033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5F93-B28D-77B0-8A9E-B5C2B5CD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Slaida</a:t>
            </a:r>
            <a:r>
              <a:rPr lang="en-US" dirty="0"/>
              <a:t> </a:t>
            </a:r>
            <a:r>
              <a:rPr lang="en-US" dirty="0" err="1"/>
              <a:t>nosaukums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B20DA-92D3-89F7-A495-0C0CACBEF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2075011"/>
            <a:ext cx="5257799" cy="4351338"/>
          </a:xfrm>
        </p:spPr>
        <p:txBody>
          <a:bodyPr anchor="b">
            <a:normAutofit/>
          </a:bodyPr>
          <a:lstStyle/>
          <a:p>
            <a:r>
              <a:rPr lang="en-US" sz="2000" dirty="0" err="1"/>
              <a:t>Teksts</a:t>
            </a:r>
            <a:r>
              <a:rPr lang="en-US" sz="2000" dirty="0"/>
              <a:t> </a:t>
            </a:r>
            <a:r>
              <a:rPr lang="en-US" sz="2000" dirty="0" err="1"/>
              <a:t>šajā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otrā</a:t>
            </a:r>
            <a:r>
              <a:rPr lang="en-US" sz="2000" dirty="0"/>
              <a:t> </a:t>
            </a:r>
            <a:r>
              <a:rPr lang="en-US" sz="2000" dirty="0" err="1"/>
              <a:t>slaida</a:t>
            </a:r>
            <a:r>
              <a:rPr lang="en-US" sz="2000" dirty="0"/>
              <a:t> </a:t>
            </a:r>
            <a:r>
              <a:rPr lang="en-US" sz="2000" dirty="0" err="1"/>
              <a:t>pusē</a:t>
            </a:r>
            <a:r>
              <a:rPr lang="en-US" sz="2000" dirty="0"/>
              <a:t>.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Lorem ipsum dolor sit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Donec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suscipit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justo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condimentum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ut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semper ante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faucibus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 </a:t>
            </a:r>
            <a:endParaRPr lang="en-US" sz="2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5BB6164-EBA2-0B0A-F168-BAF9783971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4326855"/>
              </p:ext>
            </p:extLst>
          </p:nvPr>
        </p:nvGraphicFramePr>
        <p:xfrm>
          <a:off x="6172200" y="2116428"/>
          <a:ext cx="5562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77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FABC-F70F-51EB-E4AE-8B38BA29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4" y="3300416"/>
            <a:ext cx="5357381" cy="1222946"/>
          </a:xfrm>
        </p:spPr>
        <p:txBody>
          <a:bodyPr>
            <a:normAutofit fontScale="90000"/>
          </a:bodyPr>
          <a:lstStyle/>
          <a:p>
            <a:r>
              <a:rPr lang="en-US" dirty="0"/>
              <a:t>JAUNA</a:t>
            </a:r>
            <a:br>
              <a:rPr lang="en-US" dirty="0"/>
            </a:br>
            <a:r>
              <a:rPr lang="en-US" dirty="0"/>
              <a:t>APAKŠNODAĻA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260D3-34A0-3975-A3CF-7633C581B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45" y="4898449"/>
            <a:ext cx="5357381" cy="1108361"/>
          </a:xfrm>
        </p:spPr>
        <p:txBody>
          <a:bodyPr/>
          <a:lstStyle/>
          <a:p>
            <a:r>
              <a:rPr lang="en-US" dirty="0" err="1"/>
              <a:t>Teksta</a:t>
            </a:r>
            <a:r>
              <a:rPr lang="en-US" dirty="0"/>
              <a:t> </a:t>
            </a:r>
            <a:r>
              <a:rPr lang="en-US" dirty="0" err="1"/>
              <a:t>papildinājums</a:t>
            </a:r>
            <a:r>
              <a:rPr lang="en-US" dirty="0"/>
              <a:t>, ja </a:t>
            </a:r>
            <a:r>
              <a:rPr lang="en-US" dirty="0" err="1"/>
              <a:t>nepieciešams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5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E872-FB5A-A75E-4143-EBBCEFFD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6" y="4228689"/>
            <a:ext cx="4328680" cy="741217"/>
          </a:xfrm>
        </p:spPr>
        <p:txBody>
          <a:bodyPr anchor="t"/>
          <a:lstStyle/>
          <a:p>
            <a:r>
              <a:rPr lang="en-US" b="0" dirty="0"/>
              <a:t>ATTĒLA NOSAUKUMS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3C972297-4559-BAFA-B3D8-E3C3C5755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887771"/>
            <a:ext cx="6565900" cy="45381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4D7A4-4D6F-4075-0943-76B679E0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46" y="4672013"/>
            <a:ext cx="4328680" cy="1765026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Teksts</a:t>
            </a:r>
            <a:r>
              <a:rPr lang="en-US" sz="2000" dirty="0"/>
              <a:t> </a:t>
            </a:r>
            <a:r>
              <a:rPr lang="en-US" sz="2000" dirty="0" err="1"/>
              <a:t>šajā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otrā</a:t>
            </a:r>
            <a:r>
              <a:rPr lang="en-US" sz="2000" dirty="0"/>
              <a:t> </a:t>
            </a:r>
            <a:r>
              <a:rPr lang="en-US" sz="2000" dirty="0" err="1"/>
              <a:t>slaida</a:t>
            </a:r>
            <a:r>
              <a:rPr lang="en-US" sz="2000" dirty="0"/>
              <a:t> </a:t>
            </a:r>
            <a:r>
              <a:rPr lang="en-US" sz="2000" dirty="0" err="1"/>
              <a:t>pusē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Lorem ipsum dolor sit </a:t>
            </a:r>
            <a:r>
              <a:rPr lang="en-US" sz="2000" dirty="0" err="1">
                <a:solidFill>
                  <a:srgbClr val="000000"/>
                </a:solidFill>
              </a:rPr>
              <a:t>amet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consectetur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adipiscing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elit</a:t>
            </a:r>
            <a:r>
              <a:rPr lang="en-US" sz="2000" dirty="0">
                <a:solidFill>
                  <a:srgbClr val="000000"/>
                </a:solidFill>
              </a:rPr>
              <a:t>. Donec </a:t>
            </a:r>
            <a:r>
              <a:rPr lang="en-US" sz="2000" dirty="0" err="1">
                <a:solidFill>
                  <a:srgbClr val="000000"/>
                </a:solidFill>
              </a:rPr>
              <a:t>suscipit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justo</a:t>
            </a:r>
            <a:r>
              <a:rPr lang="en-US" sz="2000" dirty="0">
                <a:solidFill>
                  <a:srgbClr val="000000"/>
                </a:solidFill>
              </a:rPr>
              <a:t> at </a:t>
            </a:r>
            <a:r>
              <a:rPr lang="en-US" sz="2000" dirty="0" err="1">
                <a:solidFill>
                  <a:srgbClr val="000000"/>
                </a:solidFill>
              </a:rPr>
              <a:t>elit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condimentum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ut</a:t>
            </a:r>
            <a:r>
              <a:rPr lang="en-US" sz="2000" dirty="0">
                <a:solidFill>
                  <a:srgbClr val="000000"/>
                </a:solidFill>
              </a:rPr>
              <a:t> semper ante </a:t>
            </a:r>
            <a:r>
              <a:rPr lang="en-US" sz="2000" dirty="0" err="1">
                <a:solidFill>
                  <a:srgbClr val="000000"/>
                </a:solidFill>
              </a:rPr>
              <a:t>faucibus</a:t>
            </a:r>
            <a:r>
              <a:rPr lang="en-US" sz="2000" dirty="0">
                <a:solidFill>
                  <a:srgbClr val="000000"/>
                </a:solidFill>
              </a:rPr>
              <a:t>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567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31C280-B020-B113-3F43-979D5264D9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198" y="3259057"/>
            <a:ext cx="6271927" cy="1271444"/>
          </a:xfrm>
        </p:spPr>
        <p:txBody>
          <a:bodyPr/>
          <a:lstStyle/>
          <a:p>
            <a:r>
              <a:rPr lang="en-US" dirty="0"/>
              <a:t>PALDIES / NOSLĒGUMS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03796-180E-FBB1-9FA9-53BBD138F6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4765965"/>
            <a:ext cx="4530870" cy="1690256"/>
          </a:xfrm>
        </p:spPr>
        <p:txBody>
          <a:bodyPr anchor="b"/>
          <a:lstStyle/>
          <a:p>
            <a:r>
              <a:rPr lang="lv-LV" dirty="0">
                <a:solidFill>
                  <a:schemeClr val="accent2"/>
                </a:solidFill>
              </a:rPr>
              <a:t>Vieta papildus informācijai – kontakti, mājaslapas adrese utt.</a:t>
            </a:r>
          </a:p>
        </p:txBody>
      </p:sp>
    </p:spTree>
    <p:extLst>
      <p:ext uri="{BB962C8B-B14F-4D97-AF65-F5344CB8AC3E}">
        <p14:creationId xmlns:p14="http://schemas.microsoft.com/office/powerpoint/2010/main" val="2770221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riba_zils">
      <a:dk1>
        <a:srgbClr val="00A6E6"/>
      </a:dk1>
      <a:lt1>
        <a:srgbClr val="FFFFFF"/>
      </a:lt1>
      <a:dk2>
        <a:srgbClr val="00A6E6"/>
      </a:dk2>
      <a:lt2>
        <a:srgbClr val="E8E8E8"/>
      </a:lt2>
      <a:accent1>
        <a:srgbClr val="6FC5F0"/>
      </a:accent1>
      <a:accent2>
        <a:srgbClr val="C7E5FA"/>
      </a:accent2>
      <a:accent3>
        <a:srgbClr val="0087B9"/>
      </a:accent3>
      <a:accent4>
        <a:srgbClr val="6FC5F0"/>
      </a:accent4>
      <a:accent5>
        <a:srgbClr val="006F9E"/>
      </a:accent5>
      <a:accent6>
        <a:srgbClr val="0C435E"/>
      </a:accent6>
      <a:hlink>
        <a:srgbClr val="0087B9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T_Template_Official_Blue_Elements" id="{5D11DABE-54DE-CD43-B598-BAD43F422BDB}" vid="{C26D3473-6350-E54D-809F-07C1542B66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266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PREZENTĀCIJAS  NOSAUKUMS</vt:lpstr>
      <vt:lpstr>Slaida nosaukums</vt:lpstr>
      <vt:lpstr>Slaida nosaukums</vt:lpstr>
      <vt:lpstr>JAUNA APAKŠNODAĻA</vt:lpstr>
      <vt:lpstr>ATTĒLA NOSAUKUMS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Inga Rušmane</dc:creator>
  <cp:lastModifiedBy>Inga Rušmane</cp:lastModifiedBy>
  <cp:revision>4</cp:revision>
  <dcterms:created xsi:type="dcterms:W3CDTF">2024-11-28T19:27:16Z</dcterms:created>
  <dcterms:modified xsi:type="dcterms:W3CDTF">2024-11-29T06:00:25Z</dcterms:modified>
</cp:coreProperties>
</file>